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lass Antiqua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serrat" panose="00000500000000000000" pitchFamily="2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Montserrat Semi-Bold Bold" panose="020B0604020202020204" charset="0"/>
      <p:regular r:id="rId23"/>
    </p:embeddedFont>
    <p:embeddedFont>
      <p:font typeface="Sanchez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432DB-45A3-4B22-8257-F8B20F40B5E5}" type="datetimeFigureOut">
              <a:rPr lang="es-CO" smtClean="0"/>
              <a:t>19/04/2020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53E60-BA24-4D5F-8ABA-63EB63EE0D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801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53E60-BA24-4D5F-8ABA-63EB63EE0DF1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256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7043798"/>
            <a:ext cx="5057691" cy="2399968"/>
            <a:chOff x="0" y="0"/>
            <a:chExt cx="6743588" cy="319995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919424" cy="265244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161959"/>
              <a:ext cx="6743588" cy="2037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Juan Afanador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Emanuel Álvarez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Nicolai Barrera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Diego Burgos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84265"/>
            <a:ext cx="10115382" cy="331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0"/>
              </a:lnSpc>
            </a:pPr>
            <a:r>
              <a:rPr lang="en-US" sz="12000">
                <a:solidFill>
                  <a:srgbClr val="0C45A6"/>
                </a:solidFill>
                <a:latin typeface="Montserrat Semi-Bold Bold"/>
              </a:rPr>
              <a:t>Mortero</a:t>
            </a:r>
          </a:p>
          <a:p>
            <a:pPr>
              <a:lnSpc>
                <a:spcPts val="12960"/>
              </a:lnSpc>
            </a:pPr>
            <a:r>
              <a:rPr lang="en-US" sz="12000">
                <a:solidFill>
                  <a:srgbClr val="0C45A6"/>
                </a:solidFill>
                <a:latin typeface="Montserrat Semi-Bold Bold"/>
              </a:rPr>
              <a:t>Valenciano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97932" y="1503490"/>
            <a:ext cx="11661368" cy="7754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526286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11814529" y="1157210"/>
            <a:ext cx="5328356" cy="7972580"/>
            <a:chOff x="0" y="0"/>
            <a:chExt cx="7104475" cy="1063010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74653"/>
              <a:ext cx="7104475" cy="10055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auxX = X[1:100] </a:t>
              </a:r>
            </a:p>
            <a:p>
              <a:pPr>
                <a:lnSpc>
                  <a:spcPts val="3600"/>
                </a:lnSpc>
              </a:pPr>
              <a:endParaRPr lang="en-US" sz="240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cat("X original","\t", "X tapa", "\t",  "\t", "error absoluto", "\t", "error relativo", "\n")</a:t>
              </a:r>
            </a:p>
            <a:p>
              <a:pPr>
                <a:lnSpc>
                  <a:spcPts val="3600"/>
                </a:lnSpc>
              </a:pPr>
              <a:endParaRPr lang="en-US" sz="240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cont = 700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for (i in 1:100) {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  errorabs = round(abs(auxX[i]-X3[cont]),3)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  errorrel = round(errorabs/auxX[i],3)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  cat(round(auxX[i],3),"\t\t", round(X3[cont],3), "\t",  "\t\t", errorabs, "\t\t", errorrel, "\n")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  cont = cont+1</a:t>
              </a:r>
            </a:p>
            <a:p>
              <a:pPr>
                <a:lnSpc>
                  <a:spcPts val="3600"/>
                </a:lnSpc>
              </a:pPr>
              <a:r>
                <a:rPr lang="en-US" sz="2676">
                  <a:solidFill>
                    <a:srgbClr val="16214B"/>
                  </a:solidFill>
                  <a:latin typeface="Arimo"/>
                </a:rPr>
                <a:t>}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30266"/>
            <a:ext cx="8529407" cy="62264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63761"/>
            <a:ext cx="8723781" cy="3215289"/>
            <a:chOff x="0" y="0"/>
            <a:chExt cx="11631708" cy="4287052"/>
          </a:xfrm>
        </p:grpSpPr>
        <p:sp>
          <p:nvSpPr>
            <p:cNvPr id="3" name="AutoShape 3"/>
            <p:cNvSpPr/>
            <p:nvPr/>
          </p:nvSpPr>
          <p:spPr>
            <a:xfrm>
              <a:off x="0" y="4142671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1631708" cy="288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C45A6"/>
                  </a:solidFill>
                  <a:latin typeface="Montserrat Semi-Bold"/>
                </a:rPr>
                <a:t>RESULTADO FINAL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E07C19C-BCBB-491C-97EC-695E89751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40792"/>
            <a:ext cx="8723781" cy="91790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34022" y="433833"/>
            <a:ext cx="9009006" cy="935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  <a:spcBef>
                <a:spcPct val="0"/>
              </a:spcBef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Herramientas Utilizadas:</a:t>
            </a:r>
          </a:p>
          <a:p>
            <a:pPr marL="0" lvl="0" indent="0" algn="l">
              <a:lnSpc>
                <a:spcPts val="8320"/>
              </a:lnSpc>
              <a:spcBef>
                <a:spcPct val="0"/>
              </a:spcBef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R studio:</a:t>
            </a:r>
          </a:p>
          <a:p>
            <a:pPr marL="1056640" lvl="1" indent="-528320" algn="l">
              <a:lnSpc>
                <a:spcPts val="8320"/>
              </a:lnSpc>
              <a:buFont typeface="Arial"/>
              <a:buChar char="•"/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Bezier</a:t>
            </a:r>
          </a:p>
          <a:p>
            <a:pPr marL="1056640" lvl="1" indent="-528320" algn="l">
              <a:lnSpc>
                <a:spcPts val="8320"/>
              </a:lnSpc>
              <a:buFont typeface="Arial"/>
              <a:buChar char="•"/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GridBezier</a:t>
            </a:r>
          </a:p>
          <a:p>
            <a:pPr marL="1056640" lvl="1" indent="-528320" algn="l">
              <a:lnSpc>
                <a:spcPts val="8320"/>
              </a:lnSpc>
              <a:buFont typeface="Arial"/>
              <a:buChar char="•"/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plot3D</a:t>
            </a:r>
          </a:p>
          <a:p>
            <a:pPr algn="l">
              <a:lnSpc>
                <a:spcPts val="8320"/>
              </a:lnSpc>
            </a:pPr>
            <a:r>
              <a:rPr lang="en-US" sz="6400" u="none">
                <a:solidFill>
                  <a:srgbClr val="0C45A6"/>
                </a:solidFill>
                <a:latin typeface="Montserrat Semi-Bold Bold"/>
              </a:rPr>
              <a:t>Ilustrator - Geo Gebra</a:t>
            </a:r>
          </a:p>
          <a:p>
            <a:pPr marL="0" lvl="0" indent="0" algn="l">
              <a:lnSpc>
                <a:spcPts val="8320"/>
              </a:lnSpc>
              <a:spcBef>
                <a:spcPct val="0"/>
              </a:spcBef>
            </a:pPr>
            <a:endParaRPr lang="en-US" sz="6400" u="none">
              <a:solidFill>
                <a:srgbClr val="0C45A6"/>
              </a:solidFill>
              <a:latin typeface="Montserrat Semi-Bol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64706"/>
            <a:ext cx="5317101" cy="5157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3574" y="4558940"/>
            <a:ext cx="1169121" cy="11691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6936368" cy="12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C45A6"/>
                </a:solidFill>
                <a:latin typeface="Montserrat Semi-Bold Bold"/>
              </a:rPr>
              <a:t>Objetivos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77934" y="2892602"/>
            <a:ext cx="5832236" cy="5003602"/>
            <a:chOff x="0" y="0"/>
            <a:chExt cx="7776315" cy="6671469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7776315" cy="5842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3"/>
                </a:lnSpc>
              </a:pPr>
              <a:r>
                <a:rPr lang="en-US" sz="3877">
                  <a:solidFill>
                    <a:srgbClr val="000000"/>
                  </a:solidFill>
                  <a:latin typeface="Glass Antiqua"/>
                </a:rPr>
                <a:t>Generar un mortero valenciano mediante Bezier y Splines utilizando como generador el lenguaje R mediante la implementación de análisis numérico junto a librerías de modelado 3d.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5664" y="6381848"/>
              <a:ext cx="7464986" cy="28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1217" y="442939"/>
            <a:ext cx="9465367" cy="89447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4902" y="3563460"/>
            <a:ext cx="6974398" cy="260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¿Cómo se hizo?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394064"/>
            <a:ext cx="8248405" cy="3482776"/>
            <a:chOff x="0" y="0"/>
            <a:chExt cx="10997874" cy="464370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45243"/>
              <a:ext cx="10997874" cy="4098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Se utiliza geogebra para encontrar las ecuaciones correspondientes al mortero visto desde arriba</a:t>
              </a:r>
            </a:p>
            <a:p>
              <a:pPr>
                <a:lnSpc>
                  <a:spcPts val="3599"/>
                </a:lnSpc>
              </a:pPr>
              <a:endParaRPr lang="en-US" sz="240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600"/>
                </a:lnSpc>
              </a:pPr>
              <a:r>
                <a:rPr lang="en-US" sz="2399">
                  <a:solidFill>
                    <a:srgbClr val="16214B"/>
                  </a:solidFill>
                  <a:latin typeface="Montserrat"/>
                </a:rPr>
                <a:t>Mediante Illustrator se encuentran los puntos de control utilizando  la herramienta pluma(bezier), la cual encuentra la posición del punto de acuerdo a la curvatura de la línea o vector.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0694" y="4538382"/>
            <a:ext cx="4471439" cy="43097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74674" y="4538382"/>
            <a:ext cx="4402263" cy="43097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02830" y="4079739"/>
            <a:ext cx="2400012" cy="21275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1" t="12002" r="1"/>
          <a:stretch>
            <a:fillRect/>
          </a:stretch>
        </p:blipFill>
        <p:spPr>
          <a:xfrm>
            <a:off x="533362" y="296251"/>
            <a:ext cx="6942598" cy="36784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1453" y="6316235"/>
            <a:ext cx="6262765" cy="196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1"/>
              </a:lnSpc>
            </a:pPr>
            <a:r>
              <a:rPr lang="en-US" sz="6476">
                <a:solidFill>
                  <a:srgbClr val="0C45A6"/>
                </a:solidFill>
                <a:latin typeface="Montserrat Semi-Bold"/>
              </a:rPr>
              <a:t>PASO 1:</a:t>
            </a:r>
          </a:p>
          <a:p>
            <a:pPr algn="ctr">
              <a:lnSpc>
                <a:spcPts val="7771"/>
              </a:lnSpc>
            </a:pPr>
            <a:r>
              <a:rPr lang="en-US" sz="6476">
                <a:solidFill>
                  <a:srgbClr val="0C45A6"/>
                </a:solidFill>
                <a:latin typeface="Montserrat Semi-Bold"/>
              </a:rPr>
              <a:t>ILUSTRACION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7150"/>
            <a:ext cx="8761811" cy="324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199">
                <a:solidFill>
                  <a:srgbClr val="0C45A6"/>
                </a:solidFill>
                <a:latin typeface="Montserrat Semi-Bold"/>
              </a:rPr>
              <a:t>PASO 2:</a:t>
            </a:r>
          </a:p>
          <a:p>
            <a:pPr>
              <a:lnSpc>
                <a:spcPts val="8639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CALCULO PUNTOS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032956"/>
            <a:ext cx="8761811" cy="2225344"/>
            <a:chOff x="0" y="0"/>
            <a:chExt cx="11682415" cy="296712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43383"/>
              <a:ext cx="11682415" cy="2323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6214B"/>
                  </a:solidFill>
                  <a:latin typeface="Montserrat"/>
                </a:rPr>
                <a:t>Se utiliza la función grid.bezier (beziergrob) la cual calcula y dibuja un bezier en función de 4 puntos de control y mediante BezierPoints se obtienen los puntos entregados por beziergrob.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8175" y="354900"/>
            <a:ext cx="8678922" cy="79242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713951"/>
            <a:ext cx="783603" cy="108286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AutoShape 3"/>
          <p:cNvSpPr/>
          <p:nvPr/>
        </p:nvSpPr>
        <p:spPr>
          <a:xfrm>
            <a:off x="6721642" y="5713951"/>
            <a:ext cx="783603" cy="108286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4" name="AutoShape 4"/>
          <p:cNvSpPr/>
          <p:nvPr/>
        </p:nvSpPr>
        <p:spPr>
          <a:xfrm>
            <a:off x="12414585" y="5713951"/>
            <a:ext cx="783603" cy="108286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5" name="AutoShape 5"/>
          <p:cNvSpPr/>
          <p:nvPr/>
        </p:nvSpPr>
        <p:spPr>
          <a:xfrm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03139" y="-50191"/>
            <a:ext cx="5996646" cy="44226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77837"/>
            <a:ext cx="10815434" cy="21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ontserrat Semi-Bold"/>
              </a:rPr>
              <a:t>CREACION BASE </a:t>
            </a:r>
          </a:p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ontserrat Semi-Bold"/>
              </a:rPr>
              <a:t>MORTERO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9576" y="6041910"/>
            <a:ext cx="6845739" cy="3357997"/>
            <a:chOff x="0" y="0"/>
            <a:chExt cx="9127652" cy="4477330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9127652" cy="3018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23"/>
                </a:lnSpc>
              </a:pPr>
              <a:r>
                <a:rPr lang="en-US" sz="2130" spc="-106">
                  <a:solidFill>
                    <a:srgbClr val="000000"/>
                  </a:solidFill>
                  <a:latin typeface="League Spartan"/>
                </a:rPr>
                <a:t>for (i in 1:100) {</a:t>
              </a:r>
            </a:p>
            <a:p>
              <a:pPr>
                <a:lnSpc>
                  <a:spcPts val="2023"/>
                </a:lnSpc>
              </a:pPr>
              <a:endParaRPr lang="en-US" sz="2130" spc="-106">
                <a:solidFill>
                  <a:srgbClr val="000000"/>
                </a:solidFill>
                <a:latin typeface="League Spartan"/>
              </a:endParaRPr>
            </a:p>
            <a:p>
              <a:pPr>
                <a:lnSpc>
                  <a:spcPts val="2023"/>
                </a:lnSpc>
              </a:pPr>
              <a:r>
                <a:rPr lang="en-US" sz="2130" spc="-106">
                  <a:solidFill>
                    <a:srgbClr val="000000"/>
                  </a:solidFill>
                  <a:latin typeface="League Spartan"/>
                </a:rPr>
                <a:t>  X[i] = X[i]*2</a:t>
              </a:r>
            </a:p>
            <a:p>
              <a:pPr>
                <a:lnSpc>
                  <a:spcPts val="2023"/>
                </a:lnSpc>
              </a:pPr>
              <a:endParaRPr lang="en-US" sz="2130" spc="-106">
                <a:solidFill>
                  <a:srgbClr val="000000"/>
                </a:solidFill>
                <a:latin typeface="League Spartan"/>
              </a:endParaRPr>
            </a:p>
            <a:p>
              <a:pPr>
                <a:lnSpc>
                  <a:spcPts val="2023"/>
                </a:lnSpc>
              </a:pPr>
              <a:r>
                <a:rPr lang="en-US" sz="2130" spc="-106">
                  <a:solidFill>
                    <a:srgbClr val="000000"/>
                  </a:solidFill>
                  <a:latin typeface="League Spartan"/>
                </a:rPr>
                <a:t>  Y[i] = Y[i]*2</a:t>
              </a:r>
            </a:p>
            <a:p>
              <a:pPr>
                <a:lnSpc>
                  <a:spcPts val="2023"/>
                </a:lnSpc>
              </a:pPr>
              <a:r>
                <a:rPr lang="en-US" sz="2130" spc="-106">
                  <a:solidFill>
                    <a:srgbClr val="000000"/>
                  </a:solidFill>
                  <a:latin typeface="League Spartan"/>
                </a:rPr>
                <a:t>}</a:t>
              </a:r>
            </a:p>
            <a:p>
              <a:pPr>
                <a:lnSpc>
                  <a:spcPts val="2023"/>
                </a:lnSpc>
              </a:pPr>
              <a:endParaRPr lang="en-US" sz="2130" spc="-106">
                <a:solidFill>
                  <a:srgbClr val="000000"/>
                </a:solidFill>
                <a:latin typeface="League Spartan"/>
              </a:endParaRPr>
            </a:p>
            <a:p>
              <a:pPr>
                <a:lnSpc>
                  <a:spcPts val="2023"/>
                </a:lnSpc>
              </a:pPr>
              <a:r>
                <a:rPr lang="en-US" sz="2130" spc="-106">
                  <a:solidFill>
                    <a:srgbClr val="000000"/>
                  </a:solidFill>
                  <a:latin typeface="League Spartan"/>
                </a:rPr>
                <a:t>plot(X,Y, xlim=c(0,8), ylim=c(0,8) )</a:t>
              </a:r>
            </a:p>
            <a:p>
              <a:pPr algn="l">
                <a:lnSpc>
                  <a:spcPts val="2023"/>
                </a:lnSpc>
              </a:pPr>
              <a:endParaRPr lang="en-US" sz="2130" spc="-106">
                <a:solidFill>
                  <a:srgbClr val="000000"/>
                </a:solidFill>
                <a:latin typeface="League Spartan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92936"/>
              <a:ext cx="9127652" cy="1184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7"/>
                </a:lnSpc>
              </a:pPr>
              <a:r>
                <a:rPr lang="en-US" sz="2751" spc="137">
                  <a:solidFill>
                    <a:srgbClr val="000000"/>
                  </a:solidFill>
                  <a:latin typeface="Sanchez"/>
                </a:rPr>
                <a:t>SE CREA UN VECTOR DE POSICIONES INICIALES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69784" y="6041910"/>
            <a:ext cx="5222251" cy="3155090"/>
            <a:chOff x="0" y="0"/>
            <a:chExt cx="6963001" cy="42067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7625"/>
              <a:ext cx="6963001" cy="3349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contador = length(X) + 1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contador2 = 1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disminucion = 1-0.01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disminucion2 = 0.02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disminucion3 = 0.02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623599"/>
              <a:ext cx="6963001" cy="583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7"/>
                </a:lnSpc>
              </a:pPr>
              <a:r>
                <a:rPr lang="en-US" sz="2751" spc="137">
                  <a:solidFill>
                    <a:srgbClr val="000000"/>
                  </a:solidFill>
                  <a:latin typeface="Sanchez"/>
                </a:rPr>
                <a:t>CREA UN DECAIMIENTO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92035" y="6041910"/>
            <a:ext cx="6845739" cy="2366007"/>
            <a:chOff x="0" y="0"/>
            <a:chExt cx="9127652" cy="31546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9127652" cy="1695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if (X[contador2]-disminucion3 &gt;= 0)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  {</a:t>
              </a: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endParaRPr lang="en-US" sz="2130" u="none" spc="-106">
                <a:solidFill>
                  <a:srgbClr val="000000"/>
                </a:solidFill>
                <a:latin typeface="League Spartan"/>
              </a:endParaRPr>
            </a:p>
            <a:p>
              <a:pPr marL="0" lvl="0" indent="0" algn="l">
                <a:lnSpc>
                  <a:spcPts val="2023"/>
                </a:lnSpc>
                <a:spcBef>
                  <a:spcPct val="0"/>
                </a:spcBef>
              </a:pPr>
              <a:r>
                <a:rPr lang="en-US" sz="2130" u="none" spc="-106">
                  <a:solidFill>
                    <a:srgbClr val="000000"/>
                  </a:solidFill>
                  <a:latin typeface="League Spartan"/>
                </a:rPr>
                <a:t>    X[contador] = X[contador2] - disminucion3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70281"/>
              <a:ext cx="9127652" cy="1184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7"/>
                </a:lnSpc>
              </a:pPr>
              <a:r>
                <a:rPr lang="en-US" sz="2751" spc="137">
                  <a:solidFill>
                    <a:srgbClr val="000000"/>
                  </a:solidFill>
                  <a:latin typeface="Sanchez"/>
                </a:rPr>
                <a:t>CREA UN CONTENEDOR CON VOLUMEN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49464" y="6425815"/>
            <a:ext cx="783603" cy="108286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AutoShape 3"/>
          <p:cNvSpPr/>
          <p:nvPr/>
        </p:nvSpPr>
        <p:spPr>
          <a:xfrm>
            <a:off x="14296012" y="8639664"/>
            <a:ext cx="783603" cy="255876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661" y="132795"/>
            <a:ext cx="7691885" cy="46456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35519" y="5028386"/>
            <a:ext cx="8723781" cy="43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0C45A6"/>
                </a:solidFill>
                <a:latin typeface="Montserrat Semi-Bold"/>
              </a:rPr>
              <a:t>SE REPLICA EL PROCESO PARA LA TAPA Y EL FONDO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63761"/>
            <a:ext cx="8723781" cy="4359479"/>
            <a:chOff x="0" y="0"/>
            <a:chExt cx="11631708" cy="5812638"/>
          </a:xfrm>
        </p:grpSpPr>
        <p:sp>
          <p:nvSpPr>
            <p:cNvPr id="3" name="AutoShape 3"/>
            <p:cNvSpPr/>
            <p:nvPr/>
          </p:nvSpPr>
          <p:spPr>
            <a:xfrm>
              <a:off x="0" y="4142671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687914"/>
              <a:ext cx="11631708" cy="112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16214B"/>
                  </a:solidFill>
                  <a:latin typeface="Montserrat"/>
                </a:rPr>
                <a:t>Se realizaron verificaciones de error con respecto a la tapa y a la pared externa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631708" cy="288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C45A6"/>
                  </a:solidFill>
                  <a:latin typeface="Montserrat Semi-Bold"/>
                </a:rPr>
                <a:t>CALCULO DE ERRORES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59530" y="2088111"/>
            <a:ext cx="6299770" cy="6110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415</Words>
  <Application>Microsoft Office PowerPoint</Application>
  <PresentationFormat>Personalizado</PresentationFormat>
  <Paragraphs>66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Montserrat Semi-Bold</vt:lpstr>
      <vt:lpstr>League Spartan</vt:lpstr>
      <vt:lpstr>Sanchez</vt:lpstr>
      <vt:lpstr>Arial</vt:lpstr>
      <vt:lpstr>Arimo</vt:lpstr>
      <vt:lpstr>Montserrat</vt:lpstr>
      <vt:lpstr>Calibri</vt:lpstr>
      <vt:lpstr>Glass Antiqua</vt:lpstr>
      <vt:lpstr>Montserrat Semi-Bold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Mortero Valenciano</dc:title>
  <cp:lastModifiedBy>juan afanador</cp:lastModifiedBy>
  <cp:revision>2</cp:revision>
  <dcterms:created xsi:type="dcterms:W3CDTF">2006-08-16T00:00:00Z</dcterms:created>
  <dcterms:modified xsi:type="dcterms:W3CDTF">2020-04-20T02:03:36Z</dcterms:modified>
  <dc:identifier>DAD57r68MY4</dc:identifier>
</cp:coreProperties>
</file>